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268" y="143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309"/>
            <a:ext cx="10693400" cy="1497621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n-US" sz="1200" dirty="0" smtClean="0"/>
              <a:t>: </a:t>
            </a:r>
            <a:r>
              <a:rPr lang="en-US" sz="1400" dirty="0" smtClean="0"/>
              <a:t>EM</a:t>
            </a:r>
            <a:r>
              <a:rPr lang="el-GR" sz="1400" dirty="0" smtClean="0"/>
              <a:t>ΠΟΡΙΚΗ-ΚΑΤΑΣΚΕΥΑΣΤΙΚΗ-ΕΠΙΣΚΕΥΑΣΤΙΚΗ ΑΝΩΝΥΜΗ ΕΤΑΙΡΕΙΑ ΜΕΤΑΛΛΟΥ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περιφέρεια ΑΤΤΙΚΗΣ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«Εργαλειοθήκη Ανταγωνιστικότητας»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 βελτίωση της ανταγωνιστικότητας των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μικρών και πολύ μικρών επιχειρήσεων,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επενδύοντας στον παραγωγικό εκσυγχρονισμό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τους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/>
              <a:t>189.538,47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l-GR" sz="1200" dirty="0" smtClean="0"/>
              <a:t>117.350,00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κόστος εργαζομένων (νέο προσωπικό)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208</Words>
  <Application>Microsoft Office PowerPoint</Application>
  <PresentationFormat>Προσαρμογή</PresentationFormat>
  <Paragraphs>20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46</cp:revision>
  <dcterms:created xsi:type="dcterms:W3CDTF">2018-02-13T12:16:57Z</dcterms:created>
  <dcterms:modified xsi:type="dcterms:W3CDTF">2023-11-14T19:34:43Z</dcterms:modified>
</cp:coreProperties>
</file>